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notesMasterIdLst>
    <p:notesMasterId r:id="rId23"/>
  </p:notesMasterIdLst>
  <p:sldIdLst>
    <p:sldId id="636" r:id="rId2"/>
    <p:sldId id="1102" r:id="rId3"/>
    <p:sldId id="1185" r:id="rId4"/>
    <p:sldId id="1233" r:id="rId5"/>
    <p:sldId id="1234" r:id="rId6"/>
    <p:sldId id="1203" r:id="rId7"/>
    <p:sldId id="1235" r:id="rId8"/>
    <p:sldId id="1204" r:id="rId9"/>
    <p:sldId id="1169" r:id="rId10"/>
    <p:sldId id="1205" r:id="rId11"/>
    <p:sldId id="1218" r:id="rId12"/>
    <p:sldId id="1199" r:id="rId13"/>
    <p:sldId id="1221" r:id="rId14"/>
    <p:sldId id="1224" r:id="rId15"/>
    <p:sldId id="1236" r:id="rId16"/>
    <p:sldId id="1237" r:id="rId17"/>
    <p:sldId id="1238" r:id="rId18"/>
    <p:sldId id="1240" r:id="rId19"/>
    <p:sldId id="1239" r:id="rId20"/>
    <p:sldId id="1241" r:id="rId21"/>
    <p:sldId id="1242"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26FF227-ADD7-4BAD-A89E-26AFDAFA367E}" v="189" dt="2025-03-01T19:18:13.7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096" autoAdjust="0"/>
    <p:restoredTop sz="94660"/>
  </p:normalViewPr>
  <p:slideViewPr>
    <p:cSldViewPr snapToGrid="0">
      <p:cViewPr varScale="1">
        <p:scale>
          <a:sx n="57" d="100"/>
          <a:sy n="57" d="100"/>
        </p:scale>
        <p:origin x="232" y="2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d Godfrey" userId="61aa7c48ee0e3db0" providerId="LiveId" clId="{B26FF227-ADD7-4BAD-A89E-26AFDAFA367E}"/>
    <pc:docChg chg="custSel addSld delSld modSld sldOrd">
      <pc:chgData name="Ed Godfrey" userId="61aa7c48ee0e3db0" providerId="LiveId" clId="{B26FF227-ADD7-4BAD-A89E-26AFDAFA367E}" dt="2025-03-01T19:18:17.584" v="732" actId="47"/>
      <pc:docMkLst>
        <pc:docMk/>
      </pc:docMkLst>
      <pc:sldChg chg="modSp mod">
        <pc:chgData name="Ed Godfrey" userId="61aa7c48ee0e3db0" providerId="LiveId" clId="{B26FF227-ADD7-4BAD-A89E-26AFDAFA367E}" dt="2025-03-01T18:28:35.284" v="9" actId="20577"/>
        <pc:sldMkLst>
          <pc:docMk/>
          <pc:sldMk cId="286626818" sldId="636"/>
        </pc:sldMkLst>
        <pc:spChg chg="mod">
          <ac:chgData name="Ed Godfrey" userId="61aa7c48ee0e3db0" providerId="LiveId" clId="{B26FF227-ADD7-4BAD-A89E-26AFDAFA367E}" dt="2025-03-01T18:28:27.788" v="1" actId="20577"/>
          <ac:spMkLst>
            <pc:docMk/>
            <pc:sldMk cId="286626818" sldId="636"/>
            <ac:spMk id="3" creationId="{1206BF46-F60A-B583-BE9A-98813DA83DD6}"/>
          </ac:spMkLst>
        </pc:spChg>
        <pc:spChg chg="mod">
          <ac:chgData name="Ed Godfrey" userId="61aa7c48ee0e3db0" providerId="LiveId" clId="{B26FF227-ADD7-4BAD-A89E-26AFDAFA367E}" dt="2025-03-01T18:28:35.284" v="9" actId="20577"/>
          <ac:spMkLst>
            <pc:docMk/>
            <pc:sldMk cId="286626818" sldId="636"/>
            <ac:spMk id="4" creationId="{E81091B1-FFCB-0593-6511-1E1CB61C648D}"/>
          </ac:spMkLst>
        </pc:spChg>
      </pc:sldChg>
      <pc:sldChg chg="modSp modAnim">
        <pc:chgData name="Ed Godfrey" userId="61aa7c48ee0e3db0" providerId="LiveId" clId="{B26FF227-ADD7-4BAD-A89E-26AFDAFA367E}" dt="2025-03-01T19:07:40.615" v="394" actId="20577"/>
        <pc:sldMkLst>
          <pc:docMk/>
          <pc:sldMk cId="93068664" sldId="1169"/>
        </pc:sldMkLst>
        <pc:spChg chg="mod">
          <ac:chgData name="Ed Godfrey" userId="61aa7c48ee0e3db0" providerId="LiveId" clId="{B26FF227-ADD7-4BAD-A89E-26AFDAFA367E}" dt="2025-03-01T19:07:40.615" v="394" actId="20577"/>
          <ac:spMkLst>
            <pc:docMk/>
            <pc:sldMk cId="93068664" sldId="1169"/>
            <ac:spMk id="3" creationId="{BB6B93C3-77D3-564A-AB55-7A6A8F27E728}"/>
          </ac:spMkLst>
        </pc:spChg>
      </pc:sldChg>
      <pc:sldChg chg="modSp mod ord">
        <pc:chgData name="Ed Godfrey" userId="61aa7c48ee0e3db0" providerId="LiveId" clId="{B26FF227-ADD7-4BAD-A89E-26AFDAFA367E}" dt="2025-03-01T19:16:04.027" v="664" actId="20577"/>
        <pc:sldMkLst>
          <pc:docMk/>
          <pc:sldMk cId="935853005" sldId="1199"/>
        </pc:sldMkLst>
        <pc:spChg chg="mod">
          <ac:chgData name="Ed Godfrey" userId="61aa7c48ee0e3db0" providerId="LiveId" clId="{B26FF227-ADD7-4BAD-A89E-26AFDAFA367E}" dt="2025-03-01T19:11:03.135" v="502" actId="20577"/>
          <ac:spMkLst>
            <pc:docMk/>
            <pc:sldMk cId="935853005" sldId="1199"/>
            <ac:spMk id="3" creationId="{6BBAE7B3-AF9D-1D9A-0A12-B7226111207D}"/>
          </ac:spMkLst>
        </pc:spChg>
        <pc:spChg chg="mod">
          <ac:chgData name="Ed Godfrey" userId="61aa7c48ee0e3db0" providerId="LiveId" clId="{B26FF227-ADD7-4BAD-A89E-26AFDAFA367E}" dt="2025-03-01T19:16:04.027" v="664" actId="20577"/>
          <ac:spMkLst>
            <pc:docMk/>
            <pc:sldMk cId="935853005" sldId="1199"/>
            <ac:spMk id="6" creationId="{23EAD0A2-F068-84F5-69FF-5285DF664FAA}"/>
          </ac:spMkLst>
        </pc:spChg>
      </pc:sldChg>
      <pc:sldChg chg="modSp mod ord">
        <pc:chgData name="Ed Godfrey" userId="61aa7c48ee0e3db0" providerId="LiveId" clId="{B26FF227-ADD7-4BAD-A89E-26AFDAFA367E}" dt="2025-03-01T19:05:09.859" v="255" actId="6549"/>
        <pc:sldMkLst>
          <pc:docMk/>
          <pc:sldMk cId="2863407350" sldId="1204"/>
        </pc:sldMkLst>
        <pc:spChg chg="mod">
          <ac:chgData name="Ed Godfrey" userId="61aa7c48ee0e3db0" providerId="LiveId" clId="{B26FF227-ADD7-4BAD-A89E-26AFDAFA367E}" dt="2025-03-01T19:05:09.859" v="255" actId="6549"/>
          <ac:spMkLst>
            <pc:docMk/>
            <pc:sldMk cId="2863407350" sldId="1204"/>
            <ac:spMk id="3" creationId="{6348F1C6-D286-37F8-1DB8-255216C4F82E}"/>
          </ac:spMkLst>
        </pc:spChg>
        <pc:spChg chg="mod">
          <ac:chgData name="Ed Godfrey" userId="61aa7c48ee0e3db0" providerId="LiveId" clId="{B26FF227-ADD7-4BAD-A89E-26AFDAFA367E}" dt="2025-03-01T19:04:31.281" v="221" actId="20577"/>
          <ac:spMkLst>
            <pc:docMk/>
            <pc:sldMk cId="2863407350" sldId="1204"/>
            <ac:spMk id="6" creationId="{A0B522ED-79B3-4412-F4C2-7BC1A2815CA9}"/>
          </ac:spMkLst>
        </pc:spChg>
      </pc:sldChg>
      <pc:sldChg chg="modSp mod ord">
        <pc:chgData name="Ed Godfrey" userId="61aa7c48ee0e3db0" providerId="LiveId" clId="{B26FF227-ADD7-4BAD-A89E-26AFDAFA367E}" dt="2025-03-01T19:09:05.055" v="430" actId="20577"/>
        <pc:sldMkLst>
          <pc:docMk/>
          <pc:sldMk cId="129742404" sldId="1205"/>
        </pc:sldMkLst>
        <pc:spChg chg="mod">
          <ac:chgData name="Ed Godfrey" userId="61aa7c48ee0e3db0" providerId="LiveId" clId="{B26FF227-ADD7-4BAD-A89E-26AFDAFA367E}" dt="2025-03-01T19:08:50.330" v="400" actId="113"/>
          <ac:spMkLst>
            <pc:docMk/>
            <pc:sldMk cId="129742404" sldId="1205"/>
            <ac:spMk id="3" creationId="{67A56FD6-48F1-A46A-E4B1-2C9BAD9C0122}"/>
          </ac:spMkLst>
        </pc:spChg>
        <pc:spChg chg="mod">
          <ac:chgData name="Ed Godfrey" userId="61aa7c48ee0e3db0" providerId="LiveId" clId="{B26FF227-ADD7-4BAD-A89E-26AFDAFA367E}" dt="2025-03-01T19:09:05.055" v="430" actId="20577"/>
          <ac:spMkLst>
            <pc:docMk/>
            <pc:sldMk cId="129742404" sldId="1205"/>
            <ac:spMk id="6" creationId="{3490DAE9-E53B-250E-A5B5-4DF8389BE240}"/>
          </ac:spMkLst>
        </pc:spChg>
      </pc:sldChg>
      <pc:sldChg chg="modSp mod ord">
        <pc:chgData name="Ed Godfrey" userId="61aa7c48ee0e3db0" providerId="LiveId" clId="{B26FF227-ADD7-4BAD-A89E-26AFDAFA367E}" dt="2025-03-01T19:10:04.591" v="449" actId="20577"/>
        <pc:sldMkLst>
          <pc:docMk/>
          <pc:sldMk cId="1818453680" sldId="1218"/>
        </pc:sldMkLst>
        <pc:spChg chg="mod">
          <ac:chgData name="Ed Godfrey" userId="61aa7c48ee0e3db0" providerId="LiveId" clId="{B26FF227-ADD7-4BAD-A89E-26AFDAFA367E}" dt="2025-03-01T19:09:57.517" v="436" actId="113"/>
          <ac:spMkLst>
            <pc:docMk/>
            <pc:sldMk cId="1818453680" sldId="1218"/>
            <ac:spMk id="3" creationId="{464DEEFA-2CD4-B500-D575-80E13A6AF7CE}"/>
          </ac:spMkLst>
        </pc:spChg>
        <pc:spChg chg="mod">
          <ac:chgData name="Ed Godfrey" userId="61aa7c48ee0e3db0" providerId="LiveId" clId="{B26FF227-ADD7-4BAD-A89E-26AFDAFA367E}" dt="2025-03-01T19:10:04.591" v="449" actId="20577"/>
          <ac:spMkLst>
            <pc:docMk/>
            <pc:sldMk cId="1818453680" sldId="1218"/>
            <ac:spMk id="6" creationId="{D058E11A-0640-20B9-5522-895881C2328E}"/>
          </ac:spMkLst>
        </pc:spChg>
      </pc:sldChg>
      <pc:sldChg chg="modSp mod ord">
        <pc:chgData name="Ed Godfrey" userId="61aa7c48ee0e3db0" providerId="LiveId" clId="{B26FF227-ADD7-4BAD-A89E-26AFDAFA367E}" dt="2025-03-01T19:12:13.806" v="526" actId="20577"/>
        <pc:sldMkLst>
          <pc:docMk/>
          <pc:sldMk cId="984989840" sldId="1221"/>
        </pc:sldMkLst>
        <pc:spChg chg="mod">
          <ac:chgData name="Ed Godfrey" userId="61aa7c48ee0e3db0" providerId="LiveId" clId="{B26FF227-ADD7-4BAD-A89E-26AFDAFA367E}" dt="2025-03-01T19:12:07.791" v="508" actId="113"/>
          <ac:spMkLst>
            <pc:docMk/>
            <pc:sldMk cId="984989840" sldId="1221"/>
            <ac:spMk id="3" creationId="{D1E08341-8CCD-7127-ED3B-F33C3AE4D189}"/>
          </ac:spMkLst>
        </pc:spChg>
        <pc:spChg chg="mod">
          <ac:chgData name="Ed Godfrey" userId="61aa7c48ee0e3db0" providerId="LiveId" clId="{B26FF227-ADD7-4BAD-A89E-26AFDAFA367E}" dt="2025-03-01T19:12:13.806" v="526" actId="20577"/>
          <ac:spMkLst>
            <pc:docMk/>
            <pc:sldMk cId="984989840" sldId="1221"/>
            <ac:spMk id="6" creationId="{FBDA6DDE-EDC2-91B5-F933-86A778110036}"/>
          </ac:spMkLst>
        </pc:spChg>
      </pc:sldChg>
      <pc:sldChg chg="del">
        <pc:chgData name="Ed Godfrey" userId="61aa7c48ee0e3db0" providerId="LiveId" clId="{B26FF227-ADD7-4BAD-A89E-26AFDAFA367E}" dt="2025-03-01T19:18:15.217" v="726" actId="47"/>
        <pc:sldMkLst>
          <pc:docMk/>
          <pc:sldMk cId="2909442322" sldId="1222"/>
        </pc:sldMkLst>
      </pc:sldChg>
      <pc:sldChg chg="modSp mod ord">
        <pc:chgData name="Ed Godfrey" userId="61aa7c48ee0e3db0" providerId="LiveId" clId="{B26FF227-ADD7-4BAD-A89E-26AFDAFA367E}" dt="2025-03-01T19:12:59.144" v="548" actId="20577"/>
        <pc:sldMkLst>
          <pc:docMk/>
          <pc:sldMk cId="468126189" sldId="1224"/>
        </pc:sldMkLst>
        <pc:spChg chg="mod">
          <ac:chgData name="Ed Godfrey" userId="61aa7c48ee0e3db0" providerId="LiveId" clId="{B26FF227-ADD7-4BAD-A89E-26AFDAFA367E}" dt="2025-03-01T19:12:50.244" v="532" actId="113"/>
          <ac:spMkLst>
            <pc:docMk/>
            <pc:sldMk cId="468126189" sldId="1224"/>
            <ac:spMk id="3" creationId="{67E9E503-5FF4-27FD-095F-F8FBA128AF27}"/>
          </ac:spMkLst>
        </pc:spChg>
        <pc:spChg chg="mod">
          <ac:chgData name="Ed Godfrey" userId="61aa7c48ee0e3db0" providerId="LiveId" clId="{B26FF227-ADD7-4BAD-A89E-26AFDAFA367E}" dt="2025-03-01T19:12:59.144" v="548" actId="20577"/>
          <ac:spMkLst>
            <pc:docMk/>
            <pc:sldMk cId="468126189" sldId="1224"/>
            <ac:spMk id="6" creationId="{AFA300E7-9CEB-21F7-0144-74963CE56D4A}"/>
          </ac:spMkLst>
        </pc:spChg>
      </pc:sldChg>
      <pc:sldChg chg="del">
        <pc:chgData name="Ed Godfrey" userId="61aa7c48ee0e3db0" providerId="LiveId" clId="{B26FF227-ADD7-4BAD-A89E-26AFDAFA367E}" dt="2025-03-01T19:05:42.120" v="256" actId="47"/>
        <pc:sldMkLst>
          <pc:docMk/>
          <pc:sldMk cId="1781294584" sldId="1226"/>
        </pc:sldMkLst>
      </pc:sldChg>
      <pc:sldChg chg="del">
        <pc:chgData name="Ed Godfrey" userId="61aa7c48ee0e3db0" providerId="LiveId" clId="{B26FF227-ADD7-4BAD-A89E-26AFDAFA367E}" dt="2025-03-01T19:18:15.624" v="727" actId="47"/>
        <pc:sldMkLst>
          <pc:docMk/>
          <pc:sldMk cId="1148074711" sldId="1227"/>
        </pc:sldMkLst>
      </pc:sldChg>
      <pc:sldChg chg="del">
        <pc:chgData name="Ed Godfrey" userId="61aa7c48ee0e3db0" providerId="LiveId" clId="{B26FF227-ADD7-4BAD-A89E-26AFDAFA367E}" dt="2025-03-01T19:18:15.991" v="728" actId="47"/>
        <pc:sldMkLst>
          <pc:docMk/>
          <pc:sldMk cId="2699293401" sldId="1228"/>
        </pc:sldMkLst>
      </pc:sldChg>
      <pc:sldChg chg="del">
        <pc:chgData name="Ed Godfrey" userId="61aa7c48ee0e3db0" providerId="LiveId" clId="{B26FF227-ADD7-4BAD-A89E-26AFDAFA367E}" dt="2025-03-01T19:18:16.323" v="729" actId="47"/>
        <pc:sldMkLst>
          <pc:docMk/>
          <pc:sldMk cId="2117922428" sldId="1229"/>
        </pc:sldMkLst>
      </pc:sldChg>
      <pc:sldChg chg="del">
        <pc:chgData name="Ed Godfrey" userId="61aa7c48ee0e3db0" providerId="LiveId" clId="{B26FF227-ADD7-4BAD-A89E-26AFDAFA367E}" dt="2025-03-01T19:18:16.712" v="730" actId="47"/>
        <pc:sldMkLst>
          <pc:docMk/>
          <pc:sldMk cId="648602877" sldId="1230"/>
        </pc:sldMkLst>
      </pc:sldChg>
      <pc:sldChg chg="del">
        <pc:chgData name="Ed Godfrey" userId="61aa7c48ee0e3db0" providerId="LiveId" clId="{B26FF227-ADD7-4BAD-A89E-26AFDAFA367E}" dt="2025-03-01T19:18:17.064" v="731" actId="47"/>
        <pc:sldMkLst>
          <pc:docMk/>
          <pc:sldMk cId="3576395372" sldId="1231"/>
        </pc:sldMkLst>
      </pc:sldChg>
      <pc:sldChg chg="del">
        <pc:chgData name="Ed Godfrey" userId="61aa7c48ee0e3db0" providerId="LiveId" clId="{B26FF227-ADD7-4BAD-A89E-26AFDAFA367E}" dt="2025-03-01T19:18:17.584" v="732" actId="47"/>
        <pc:sldMkLst>
          <pc:docMk/>
          <pc:sldMk cId="167609115" sldId="1232"/>
        </pc:sldMkLst>
      </pc:sldChg>
      <pc:sldChg chg="modSp add mod">
        <pc:chgData name="Ed Godfrey" userId="61aa7c48ee0e3db0" providerId="LiveId" clId="{B26FF227-ADD7-4BAD-A89E-26AFDAFA367E}" dt="2025-03-01T19:01:53.109" v="86" actId="20577"/>
        <pc:sldMkLst>
          <pc:docMk/>
          <pc:sldMk cId="1423776664" sldId="1233"/>
        </pc:sldMkLst>
        <pc:spChg chg="mod">
          <ac:chgData name="Ed Godfrey" userId="61aa7c48ee0e3db0" providerId="LiveId" clId="{B26FF227-ADD7-4BAD-A89E-26AFDAFA367E}" dt="2025-03-01T19:01:53.109" v="86" actId="20577"/>
          <ac:spMkLst>
            <pc:docMk/>
            <pc:sldMk cId="1423776664" sldId="1233"/>
            <ac:spMk id="3" creationId="{25CA2E5E-BFBE-EDA5-7465-A6B96BEA67EA}"/>
          </ac:spMkLst>
        </pc:spChg>
        <pc:spChg chg="mod">
          <ac:chgData name="Ed Godfrey" userId="61aa7c48ee0e3db0" providerId="LiveId" clId="{B26FF227-ADD7-4BAD-A89E-26AFDAFA367E}" dt="2025-03-01T19:01:33.243" v="32" actId="20577"/>
          <ac:spMkLst>
            <pc:docMk/>
            <pc:sldMk cId="1423776664" sldId="1233"/>
            <ac:spMk id="6" creationId="{6E834CB9-BF6D-446B-8922-AEB1A589E859}"/>
          </ac:spMkLst>
        </pc:spChg>
      </pc:sldChg>
      <pc:sldChg chg="modSp add mod">
        <pc:chgData name="Ed Godfrey" userId="61aa7c48ee0e3db0" providerId="LiveId" clId="{B26FF227-ADD7-4BAD-A89E-26AFDAFA367E}" dt="2025-03-01T19:02:27.771" v="169" actId="6549"/>
        <pc:sldMkLst>
          <pc:docMk/>
          <pc:sldMk cId="2089612937" sldId="1234"/>
        </pc:sldMkLst>
        <pc:spChg chg="mod">
          <ac:chgData name="Ed Godfrey" userId="61aa7c48ee0e3db0" providerId="LiveId" clId="{B26FF227-ADD7-4BAD-A89E-26AFDAFA367E}" dt="2025-03-01T19:02:27.771" v="169" actId="6549"/>
          <ac:spMkLst>
            <pc:docMk/>
            <pc:sldMk cId="2089612937" sldId="1234"/>
            <ac:spMk id="3" creationId="{7FBC18CE-7B50-4A13-68EF-255A0EF17290}"/>
          </ac:spMkLst>
        </pc:spChg>
        <pc:spChg chg="mod">
          <ac:chgData name="Ed Godfrey" userId="61aa7c48ee0e3db0" providerId="LiveId" clId="{B26FF227-ADD7-4BAD-A89E-26AFDAFA367E}" dt="2025-03-01T19:02:20.330" v="108" actId="20577"/>
          <ac:spMkLst>
            <pc:docMk/>
            <pc:sldMk cId="2089612937" sldId="1234"/>
            <ac:spMk id="6" creationId="{B376A15D-A730-43CF-DE33-C8806A2F4B15}"/>
          </ac:spMkLst>
        </pc:spChg>
      </pc:sldChg>
      <pc:sldChg chg="modSp add mod">
        <pc:chgData name="Ed Godfrey" userId="61aa7c48ee0e3db0" providerId="LiveId" clId="{B26FF227-ADD7-4BAD-A89E-26AFDAFA367E}" dt="2025-03-01T19:03:32.458" v="186" actId="20577"/>
        <pc:sldMkLst>
          <pc:docMk/>
          <pc:sldMk cId="2542300088" sldId="1235"/>
        </pc:sldMkLst>
        <pc:spChg chg="mod">
          <ac:chgData name="Ed Godfrey" userId="61aa7c48ee0e3db0" providerId="LiveId" clId="{B26FF227-ADD7-4BAD-A89E-26AFDAFA367E}" dt="2025-03-01T19:03:21.798" v="174" actId="113"/>
          <ac:spMkLst>
            <pc:docMk/>
            <pc:sldMk cId="2542300088" sldId="1235"/>
            <ac:spMk id="3" creationId="{0F8C5599-D228-F850-C7DE-724F1697C69E}"/>
          </ac:spMkLst>
        </pc:spChg>
        <pc:spChg chg="mod">
          <ac:chgData name="Ed Godfrey" userId="61aa7c48ee0e3db0" providerId="LiveId" clId="{B26FF227-ADD7-4BAD-A89E-26AFDAFA367E}" dt="2025-03-01T19:03:32.458" v="186" actId="20577"/>
          <ac:spMkLst>
            <pc:docMk/>
            <pc:sldMk cId="2542300088" sldId="1235"/>
            <ac:spMk id="6" creationId="{1B0BFC81-5A36-A81C-FDFC-605CEB2ADBA0}"/>
          </ac:spMkLst>
        </pc:spChg>
      </pc:sldChg>
      <pc:sldChg chg="modSp add modAnim">
        <pc:chgData name="Ed Godfrey" userId="61aa7c48ee0e3db0" providerId="LiveId" clId="{B26FF227-ADD7-4BAD-A89E-26AFDAFA367E}" dt="2025-03-01T19:13:47.528" v="588"/>
        <pc:sldMkLst>
          <pc:docMk/>
          <pc:sldMk cId="3832989959" sldId="1236"/>
        </pc:sldMkLst>
        <pc:spChg chg="mod">
          <ac:chgData name="Ed Godfrey" userId="61aa7c48ee0e3db0" providerId="LiveId" clId="{B26FF227-ADD7-4BAD-A89E-26AFDAFA367E}" dt="2025-03-01T19:13:35.821" v="584" actId="20577"/>
          <ac:spMkLst>
            <pc:docMk/>
            <pc:sldMk cId="3832989959" sldId="1236"/>
            <ac:spMk id="3" creationId="{6106387B-4DA5-55DD-324F-95FEC8ADE93C}"/>
          </ac:spMkLst>
        </pc:spChg>
      </pc:sldChg>
      <pc:sldChg chg="modSp add mod">
        <pc:chgData name="Ed Godfrey" userId="61aa7c48ee0e3db0" providerId="LiveId" clId="{B26FF227-ADD7-4BAD-A89E-26AFDAFA367E}" dt="2025-03-01T19:15:57.691" v="662" actId="6549"/>
        <pc:sldMkLst>
          <pc:docMk/>
          <pc:sldMk cId="2681536451" sldId="1237"/>
        </pc:sldMkLst>
        <pc:spChg chg="mod">
          <ac:chgData name="Ed Godfrey" userId="61aa7c48ee0e3db0" providerId="LiveId" clId="{B26FF227-ADD7-4BAD-A89E-26AFDAFA367E}" dt="2025-03-01T19:15:45.884" v="605" actId="20577"/>
          <ac:spMkLst>
            <pc:docMk/>
            <pc:sldMk cId="2681536451" sldId="1237"/>
            <ac:spMk id="3" creationId="{96FC4FDA-E29C-1E81-21CA-C05B72F46CD3}"/>
          </ac:spMkLst>
        </pc:spChg>
        <pc:spChg chg="mod">
          <ac:chgData name="Ed Godfrey" userId="61aa7c48ee0e3db0" providerId="LiveId" clId="{B26FF227-ADD7-4BAD-A89E-26AFDAFA367E}" dt="2025-03-01T19:15:57.691" v="662" actId="6549"/>
          <ac:spMkLst>
            <pc:docMk/>
            <pc:sldMk cId="2681536451" sldId="1237"/>
            <ac:spMk id="6" creationId="{7A722764-DDE8-E1C3-A9FA-189942575396}"/>
          </ac:spMkLst>
        </pc:spChg>
      </pc:sldChg>
      <pc:sldChg chg="modSp add mod">
        <pc:chgData name="Ed Godfrey" userId="61aa7c48ee0e3db0" providerId="LiveId" clId="{B26FF227-ADD7-4BAD-A89E-26AFDAFA367E}" dt="2025-03-01T19:16:35.069" v="694" actId="6549"/>
        <pc:sldMkLst>
          <pc:docMk/>
          <pc:sldMk cId="4022581135" sldId="1238"/>
        </pc:sldMkLst>
        <pc:spChg chg="mod">
          <ac:chgData name="Ed Godfrey" userId="61aa7c48ee0e3db0" providerId="LiveId" clId="{B26FF227-ADD7-4BAD-A89E-26AFDAFA367E}" dt="2025-03-01T19:16:25.107" v="668" actId="113"/>
          <ac:spMkLst>
            <pc:docMk/>
            <pc:sldMk cId="4022581135" sldId="1238"/>
            <ac:spMk id="3" creationId="{1D8D2E39-6B2E-0151-97BE-E1DA844B0880}"/>
          </ac:spMkLst>
        </pc:spChg>
        <pc:spChg chg="mod">
          <ac:chgData name="Ed Godfrey" userId="61aa7c48ee0e3db0" providerId="LiveId" clId="{B26FF227-ADD7-4BAD-A89E-26AFDAFA367E}" dt="2025-03-01T19:16:35.069" v="694" actId="6549"/>
          <ac:spMkLst>
            <pc:docMk/>
            <pc:sldMk cId="4022581135" sldId="1238"/>
            <ac:spMk id="6" creationId="{0CEFBAA0-ABBC-C163-5E1E-D27775160A15}"/>
          </ac:spMkLst>
        </pc:spChg>
      </pc:sldChg>
      <pc:sldChg chg="modSp add mod">
        <pc:chgData name="Ed Godfrey" userId="61aa7c48ee0e3db0" providerId="LiveId" clId="{B26FF227-ADD7-4BAD-A89E-26AFDAFA367E}" dt="2025-03-01T19:17:34.284" v="723" actId="20577"/>
        <pc:sldMkLst>
          <pc:docMk/>
          <pc:sldMk cId="1154663456" sldId="1239"/>
        </pc:sldMkLst>
        <pc:spChg chg="mod">
          <ac:chgData name="Ed Godfrey" userId="61aa7c48ee0e3db0" providerId="LiveId" clId="{B26FF227-ADD7-4BAD-A89E-26AFDAFA367E}" dt="2025-03-01T19:17:21.523" v="701" actId="255"/>
          <ac:spMkLst>
            <pc:docMk/>
            <pc:sldMk cId="1154663456" sldId="1239"/>
            <ac:spMk id="3" creationId="{090968CC-3BA9-EFAB-112A-89B3BDC49CB4}"/>
          </ac:spMkLst>
        </pc:spChg>
        <pc:spChg chg="mod">
          <ac:chgData name="Ed Godfrey" userId="61aa7c48ee0e3db0" providerId="LiveId" clId="{B26FF227-ADD7-4BAD-A89E-26AFDAFA367E}" dt="2025-03-01T19:17:34.284" v="723" actId="20577"/>
          <ac:spMkLst>
            <pc:docMk/>
            <pc:sldMk cId="1154663456" sldId="1239"/>
            <ac:spMk id="6" creationId="{A605C7F0-4D73-2383-5097-078488AE45EC}"/>
          </ac:spMkLst>
        </pc:spChg>
      </pc:sldChg>
      <pc:sldChg chg="add modAnim">
        <pc:chgData name="Ed Godfrey" userId="61aa7c48ee0e3db0" providerId="LiveId" clId="{B26FF227-ADD7-4BAD-A89E-26AFDAFA367E}" dt="2025-03-01T19:16:59.947" v="696"/>
        <pc:sldMkLst>
          <pc:docMk/>
          <pc:sldMk cId="350990484" sldId="1240"/>
        </pc:sldMkLst>
      </pc:sldChg>
      <pc:sldChg chg="add">
        <pc:chgData name="Ed Godfrey" userId="61aa7c48ee0e3db0" providerId="LiveId" clId="{B26FF227-ADD7-4BAD-A89E-26AFDAFA367E}" dt="2025-03-01T19:17:44.879" v="724"/>
        <pc:sldMkLst>
          <pc:docMk/>
          <pc:sldMk cId="2152778152" sldId="1241"/>
        </pc:sldMkLst>
      </pc:sldChg>
      <pc:sldChg chg="add">
        <pc:chgData name="Ed Godfrey" userId="61aa7c48ee0e3db0" providerId="LiveId" clId="{B26FF227-ADD7-4BAD-A89E-26AFDAFA367E}" dt="2025-03-01T19:18:13.775" v="725"/>
        <pc:sldMkLst>
          <pc:docMk/>
          <pc:sldMk cId="1228485876" sldId="124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2F8546-4494-4EF0-BC71-A5F49C8F2027}" type="datetimeFigureOut">
              <a:rPr lang="en-US" smtClean="0"/>
              <a:t>3/1/2025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362107-8677-4C69-8309-1D3CF4C57A75}" type="slidenum">
              <a:rPr lang="en-US" smtClean="0"/>
              <a:t>‹#›</a:t>
            </a:fld>
            <a:endParaRPr lang="en-US"/>
          </a:p>
        </p:txBody>
      </p:sp>
    </p:spTree>
    <p:extLst>
      <p:ext uri="{BB962C8B-B14F-4D97-AF65-F5344CB8AC3E}">
        <p14:creationId xmlns:p14="http://schemas.microsoft.com/office/powerpoint/2010/main" val="1480552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9362107-8677-4C69-8309-1D3CF4C57A75}" type="slidenum">
              <a:rPr lang="en-US" smtClean="0"/>
              <a:t>6</a:t>
            </a:fld>
            <a:endParaRPr lang="en-US"/>
          </a:p>
        </p:txBody>
      </p:sp>
    </p:spTree>
    <p:extLst>
      <p:ext uri="{BB962C8B-B14F-4D97-AF65-F5344CB8AC3E}">
        <p14:creationId xmlns:p14="http://schemas.microsoft.com/office/powerpoint/2010/main" val="1954341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smtClean="0"/>
              <a:pPr/>
              <a:t>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543391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01958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373552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Tree>
    <p:extLst>
      <p:ext uri="{BB962C8B-B14F-4D97-AF65-F5344CB8AC3E}">
        <p14:creationId xmlns:p14="http://schemas.microsoft.com/office/powerpoint/2010/main" val="42318691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6267047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3/1/2025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206663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3/1/2025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7610952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4468264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240110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81192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982115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1BEF0D-F0BB-DE4B-95CE-6DB70DBA9567}" type="datetimeFigureOut">
              <a:rPr lang="en-US" smtClean="0"/>
              <a:pPr/>
              <a:t>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071076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smtClean="0"/>
              <a:pPr/>
              <a:t>3/1/2025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69570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smtClean="0"/>
              <a:pPr/>
              <a:t>3/1/2025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6602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3/1/2025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35212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650435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717321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B61BEF0D-F0BB-DE4B-95CE-6DB70DBA9567}" type="datetimeFigureOut">
              <a:rPr lang="en-US" smtClean="0"/>
              <a:pPr/>
              <a:t>3/1/2025</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963038968"/>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206BF46-F60A-B583-BE9A-98813DA83DD6}"/>
              </a:ext>
            </a:extLst>
          </p:cNvPr>
          <p:cNvSpPr>
            <a:spLocks noGrp="1"/>
          </p:cNvSpPr>
          <p:nvPr>
            <p:ph type="subTitle" idx="1"/>
          </p:nvPr>
        </p:nvSpPr>
        <p:spPr>
          <a:xfrm>
            <a:off x="254000" y="4220877"/>
            <a:ext cx="11660632" cy="1947333"/>
          </a:xfrm>
        </p:spPr>
        <p:txBody>
          <a:bodyPr>
            <a:normAutofit/>
          </a:bodyPr>
          <a:lstStyle/>
          <a:p>
            <a:pPr algn="ctr"/>
            <a:r>
              <a:rPr lang="en-US" sz="3900" b="1" dirty="0">
                <a:latin typeface="Abadi" panose="020B0604020104020204" pitchFamily="34" charset="0"/>
              </a:rPr>
              <a:t>The Believer’s Struggle With Sin</a:t>
            </a:r>
            <a:endParaRPr lang="en-US" sz="3900" b="1" dirty="0">
              <a:solidFill>
                <a:schemeClr val="tx1"/>
              </a:solidFill>
              <a:latin typeface="Abadi" panose="020B0604020104020204" pitchFamily="34" charset="0"/>
            </a:endParaRPr>
          </a:p>
          <a:p>
            <a:pPr algn="ctr"/>
            <a:r>
              <a:rPr lang="en-US" sz="3600" b="1" dirty="0">
                <a:solidFill>
                  <a:schemeClr val="tx1"/>
                </a:solidFill>
                <a:latin typeface="Avenir Next LT Pro Light" panose="020B0304020202020204" pitchFamily="34" charset="0"/>
              </a:rPr>
              <a:t>Romans 7:14-25</a:t>
            </a:r>
            <a:r>
              <a:rPr lang="en-US" sz="3600" b="1" dirty="0">
                <a:latin typeface="Avenir Next LT Pro Light" panose="020B0304020202020204" pitchFamily="34" charset="0"/>
              </a:rPr>
              <a:t> (Part 3)</a:t>
            </a:r>
            <a:endParaRPr lang="en-US" sz="3600" b="1" dirty="0">
              <a:solidFill>
                <a:schemeClr val="tx1"/>
              </a:solidFill>
              <a:latin typeface="Avenir Next LT Pro Light" panose="020B0304020202020204" pitchFamily="34" charset="0"/>
            </a:endParaRPr>
          </a:p>
        </p:txBody>
      </p:sp>
      <p:sp>
        <p:nvSpPr>
          <p:cNvPr id="4" name="TextBox 3">
            <a:extLst>
              <a:ext uri="{FF2B5EF4-FFF2-40B4-BE49-F238E27FC236}">
                <a16:creationId xmlns:a16="http://schemas.microsoft.com/office/drawing/2014/main" id="{E81091B1-FFCB-0593-6511-1E1CB61C648D}"/>
              </a:ext>
            </a:extLst>
          </p:cNvPr>
          <p:cNvSpPr txBox="1"/>
          <p:nvPr/>
        </p:nvSpPr>
        <p:spPr>
          <a:xfrm>
            <a:off x="7452360" y="6219706"/>
            <a:ext cx="4462272" cy="369332"/>
          </a:xfrm>
          <a:prstGeom prst="rect">
            <a:avLst/>
          </a:prstGeom>
          <a:noFill/>
        </p:spPr>
        <p:txBody>
          <a:bodyPr wrap="square" rtlCol="0">
            <a:spAutoFit/>
          </a:bodyPr>
          <a:lstStyle/>
          <a:p>
            <a:pPr algn="r"/>
            <a:r>
              <a:rPr lang="en-US" dirty="0">
                <a:latin typeface="Avenir Next LT Pro Light" panose="020B0304020202020204" pitchFamily="34" charset="0"/>
              </a:rPr>
              <a:t> Sunday, March 2, 2025</a:t>
            </a:r>
          </a:p>
        </p:txBody>
      </p:sp>
      <p:pic>
        <p:nvPicPr>
          <p:cNvPr id="5" name="Picture 4" descr="A close up of a book cover&#10;&#10;Description automatically generated">
            <a:extLst>
              <a:ext uri="{FF2B5EF4-FFF2-40B4-BE49-F238E27FC236}">
                <a16:creationId xmlns:a16="http://schemas.microsoft.com/office/drawing/2014/main" id="{00051841-AA73-9075-986E-38954D137CCF}"/>
              </a:ext>
            </a:extLst>
          </p:cNvPr>
          <p:cNvPicPr>
            <a:picLocks noChangeAspect="1"/>
          </p:cNvPicPr>
          <p:nvPr/>
        </p:nvPicPr>
        <p:blipFill>
          <a:blip r:embed="rId2"/>
          <a:stretch>
            <a:fillRect/>
          </a:stretch>
        </p:blipFill>
        <p:spPr>
          <a:xfrm>
            <a:off x="254000" y="206375"/>
            <a:ext cx="11684000" cy="3683000"/>
          </a:xfrm>
          <a:prstGeom prst="rect">
            <a:avLst/>
          </a:prstGeom>
        </p:spPr>
      </p:pic>
    </p:spTree>
    <p:extLst>
      <p:ext uri="{BB962C8B-B14F-4D97-AF65-F5344CB8AC3E}">
        <p14:creationId xmlns:p14="http://schemas.microsoft.com/office/powerpoint/2010/main" val="286626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252DD1-D029-697E-5CC2-5AFDB6F586A0}"/>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67A56FD6-48F1-A46A-E4B1-2C9BAD9C0122}"/>
              </a:ext>
            </a:extLst>
          </p:cNvPr>
          <p:cNvSpPr txBox="1">
            <a:spLocks noChangeArrowheads="1"/>
          </p:cNvSpPr>
          <p:nvPr/>
        </p:nvSpPr>
        <p:spPr bwMode="auto">
          <a:xfrm>
            <a:off x="173038" y="971642"/>
            <a:ext cx="11805602"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800" b="0" i="1" dirty="0">
                <a:solidFill>
                  <a:schemeClr val="tx1"/>
                </a:solidFill>
                <a:effectLst/>
                <a:latin typeface="Calibri" panose="020F0502020204030204" pitchFamily="34" charset="0"/>
                <a:ea typeface="Times New Roman" panose="02020603050405020304" pitchFamily="18" charset="0"/>
              </a:rPr>
              <a:t>1 How blessed [most happy, fulfilled and satisfied] is the man who does not walk in the counsel of the wicked, Nor stand in the path of sinners, Nor sit in the seat of scoffers! 2 But his </a:t>
            </a:r>
            <a:r>
              <a:rPr lang="en-US" sz="4800" b="0" i="1" u="sng" dirty="0">
                <a:solidFill>
                  <a:schemeClr val="tx1"/>
                </a:solidFill>
                <a:effectLst/>
                <a:latin typeface="Calibri" panose="020F0502020204030204" pitchFamily="34" charset="0"/>
                <a:ea typeface="Times New Roman" panose="02020603050405020304" pitchFamily="18" charset="0"/>
              </a:rPr>
              <a:t>delight</a:t>
            </a:r>
            <a:r>
              <a:rPr lang="en-US" sz="4800" b="0" i="1" dirty="0">
                <a:solidFill>
                  <a:schemeClr val="tx1"/>
                </a:solidFill>
                <a:effectLst/>
                <a:latin typeface="Calibri" panose="020F0502020204030204" pitchFamily="34" charset="0"/>
                <a:ea typeface="Times New Roman" panose="02020603050405020304" pitchFamily="18" charset="0"/>
              </a:rPr>
              <a:t> [what he most desires, finds pleasurable] is in the law of the Lord, And in His law he meditates day and night. </a:t>
            </a:r>
            <a:endParaRPr lang="en-US" sz="4800" b="0" dirty="0">
              <a:solidFill>
                <a:schemeClr val="tx1"/>
              </a:solidFill>
              <a:effectLst/>
              <a:latin typeface="Times New Roman" panose="02020603050405020304" pitchFamily="18" charset="0"/>
              <a:ea typeface="Times New Roman" panose="02020603050405020304" pitchFamily="18" charset="0"/>
            </a:endParaRPr>
          </a:p>
        </p:txBody>
      </p:sp>
      <p:sp>
        <p:nvSpPr>
          <p:cNvPr id="6" name="TextBox 5">
            <a:extLst>
              <a:ext uri="{FF2B5EF4-FFF2-40B4-BE49-F238E27FC236}">
                <a16:creationId xmlns:a16="http://schemas.microsoft.com/office/drawing/2014/main" id="{3490DAE9-E53B-250E-A5B5-4DF8389BE240}"/>
              </a:ext>
            </a:extLst>
          </p:cNvPr>
          <p:cNvSpPr txBox="1"/>
          <p:nvPr/>
        </p:nvSpPr>
        <p:spPr>
          <a:xfrm>
            <a:off x="340615" y="190881"/>
            <a:ext cx="11692889" cy="707886"/>
          </a:xfrm>
          <a:prstGeom prst="rect">
            <a:avLst/>
          </a:prstGeom>
          <a:noFill/>
        </p:spPr>
        <p:txBody>
          <a:bodyPr wrap="square" rtlCol="0">
            <a:spAutoFit/>
          </a:bodyPr>
          <a:lstStyle/>
          <a:p>
            <a:pPr marL="0" marR="0" algn="ctr"/>
            <a:r>
              <a:rPr lang="en-US" sz="40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Psalm 1:1-2 (with commentary)</a:t>
            </a:r>
          </a:p>
        </p:txBody>
      </p:sp>
    </p:spTree>
    <p:extLst>
      <p:ext uri="{BB962C8B-B14F-4D97-AF65-F5344CB8AC3E}">
        <p14:creationId xmlns:p14="http://schemas.microsoft.com/office/powerpoint/2010/main" val="129742404"/>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6ED0B9-C55C-4E50-D183-6432A4B0B764}"/>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464DEEFA-2CD4-B500-D575-80E13A6AF7CE}"/>
              </a:ext>
            </a:extLst>
          </p:cNvPr>
          <p:cNvSpPr txBox="1">
            <a:spLocks noChangeArrowheads="1"/>
          </p:cNvSpPr>
          <p:nvPr/>
        </p:nvSpPr>
        <p:spPr bwMode="auto">
          <a:xfrm>
            <a:off x="173038" y="971642"/>
            <a:ext cx="11805602"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000" b="0" i="1" dirty="0">
                <a:solidFill>
                  <a:schemeClr val="tx1"/>
                </a:solidFill>
                <a:effectLst/>
                <a:latin typeface="Calibri" panose="020F0502020204030204" pitchFamily="34" charset="0"/>
                <a:ea typeface="Times New Roman" panose="02020603050405020304" pitchFamily="18" charset="0"/>
              </a:rPr>
              <a:t>7 The law of the LORD is perfect, restoring the soul; The testimony of the LORD is sure, making wise the simple. 8 The precepts of the LORD are right, rejoicing the heart; The commandment of the LORD is pure, enlightening the eyes. 9 The fear of the LORD is clean, enduring forever; The judgments of the LORD are true; they are righteous altogether. 10 They are more desirable than gold, yes, than much fine gold; Sweeter also than honey and the drippings of the honeycomb. </a:t>
            </a:r>
            <a:endParaRPr lang="en-US" sz="4000" b="0" dirty="0">
              <a:solidFill>
                <a:schemeClr val="tx1"/>
              </a:solidFill>
              <a:effectLst/>
              <a:latin typeface="Times New Roman" panose="02020603050405020304" pitchFamily="18" charset="0"/>
              <a:ea typeface="Times New Roman" panose="02020603050405020304" pitchFamily="18" charset="0"/>
            </a:endParaRPr>
          </a:p>
        </p:txBody>
      </p:sp>
      <p:sp>
        <p:nvSpPr>
          <p:cNvPr id="6" name="TextBox 5">
            <a:extLst>
              <a:ext uri="{FF2B5EF4-FFF2-40B4-BE49-F238E27FC236}">
                <a16:creationId xmlns:a16="http://schemas.microsoft.com/office/drawing/2014/main" id="{D058E11A-0640-20B9-5522-895881C2328E}"/>
              </a:ext>
            </a:extLst>
          </p:cNvPr>
          <p:cNvSpPr txBox="1"/>
          <p:nvPr/>
        </p:nvSpPr>
        <p:spPr>
          <a:xfrm>
            <a:off x="340615" y="190881"/>
            <a:ext cx="11692889" cy="707886"/>
          </a:xfrm>
          <a:prstGeom prst="rect">
            <a:avLst/>
          </a:prstGeom>
          <a:noFill/>
        </p:spPr>
        <p:txBody>
          <a:bodyPr wrap="square" rtlCol="0">
            <a:spAutoFit/>
          </a:bodyPr>
          <a:lstStyle/>
          <a:p>
            <a:pPr marL="0" marR="0" algn="ctr"/>
            <a:r>
              <a:rPr lang="en-US" sz="40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Psalm 19:7-10</a:t>
            </a:r>
          </a:p>
        </p:txBody>
      </p:sp>
    </p:spTree>
    <p:extLst>
      <p:ext uri="{BB962C8B-B14F-4D97-AF65-F5344CB8AC3E}">
        <p14:creationId xmlns:p14="http://schemas.microsoft.com/office/powerpoint/2010/main" val="1818453680"/>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8CEAB5-81B2-3AC8-28F2-FBA6AFFA75AF}"/>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6BBAE7B3-AF9D-1D9A-0A12-B7226111207D}"/>
              </a:ext>
            </a:extLst>
          </p:cNvPr>
          <p:cNvSpPr txBox="1">
            <a:spLocks noChangeArrowheads="1"/>
          </p:cNvSpPr>
          <p:nvPr/>
        </p:nvSpPr>
        <p:spPr bwMode="auto">
          <a:xfrm>
            <a:off x="173038" y="971642"/>
            <a:ext cx="11805602"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But a natural man [a person of flesh/sin nature] does not accept the things of the Spirit of God, for they are foolishness to him; and he cannot understand them, because they are spiritually appraised. </a:t>
            </a:r>
            <a:endParaRPr lang="en-US" sz="4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23EAD0A2-F068-84F5-69FF-5285DF664FAA}"/>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1 Corinthians 2:14 (with commentary)</a:t>
            </a:r>
          </a:p>
        </p:txBody>
      </p:sp>
    </p:spTree>
    <p:extLst>
      <p:ext uri="{BB962C8B-B14F-4D97-AF65-F5344CB8AC3E}">
        <p14:creationId xmlns:p14="http://schemas.microsoft.com/office/powerpoint/2010/main" val="935853005"/>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13901F-AB3F-9561-07D5-2453C673631D}"/>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D1E08341-8CCD-7127-ED3B-F33C3AE4D189}"/>
              </a:ext>
            </a:extLst>
          </p:cNvPr>
          <p:cNvSpPr txBox="1">
            <a:spLocks noChangeArrowheads="1"/>
          </p:cNvSpPr>
          <p:nvPr/>
        </p:nvSpPr>
        <p:spPr bwMode="auto">
          <a:xfrm>
            <a:off x="173038" y="971642"/>
            <a:ext cx="11805602"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17 So this I say, and affirm together with the Lord, that you walk no longer just as the Gentiles also walk, in the futility of their mind, 18 being darkened in their understanding, excluded from the life of God because of the ignorance that is in them, because of the hardness of their heart; 19 and they, having become callous, have given themselves over to sensuality for the practice of every kind of impurity with greediness. 20 But you did not learn Christ in this way, </a:t>
            </a:r>
            <a:endParaRPr lang="en-US" sz="4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BDA6DDE-EDC2-91B5-F933-86A778110036}"/>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Ephesians 4:!7</a:t>
            </a:r>
          </a:p>
        </p:txBody>
      </p:sp>
    </p:spTree>
    <p:extLst>
      <p:ext uri="{BB962C8B-B14F-4D97-AF65-F5344CB8AC3E}">
        <p14:creationId xmlns:p14="http://schemas.microsoft.com/office/powerpoint/2010/main" val="984989840"/>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870833-E83B-4C22-7682-25A63A6B911B}"/>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67E9E503-5FF4-27FD-095F-F8FBA128AF27}"/>
              </a:ext>
            </a:extLst>
          </p:cNvPr>
          <p:cNvSpPr txBox="1">
            <a:spLocks noChangeArrowheads="1"/>
          </p:cNvSpPr>
          <p:nvPr/>
        </p:nvSpPr>
        <p:spPr bwMode="auto">
          <a:xfrm>
            <a:off x="173038" y="971642"/>
            <a:ext cx="1180560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O how I love Your law! It is my meditation all the day. </a:t>
            </a:r>
            <a:endParaRPr lang="en-US" sz="4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AFA300E7-9CEB-21F7-0144-74963CE56D4A}"/>
              </a:ext>
            </a:extLst>
          </p:cNvPr>
          <p:cNvSpPr txBox="1"/>
          <p:nvPr/>
        </p:nvSpPr>
        <p:spPr>
          <a:xfrm>
            <a:off x="340615" y="190881"/>
            <a:ext cx="11692889" cy="707886"/>
          </a:xfrm>
          <a:prstGeom prst="rect">
            <a:avLst/>
          </a:prstGeom>
          <a:noFill/>
        </p:spPr>
        <p:txBody>
          <a:bodyPr wrap="square" rtlCol="0">
            <a:spAutoFit/>
          </a:bodyPr>
          <a:lstStyle/>
          <a:p>
            <a:pPr marL="0" marR="0" algn="ctr"/>
            <a:r>
              <a:rPr lang="en-US" sz="4000" dirty="0">
                <a:latin typeface="Arial" panose="020B0604020202020204" pitchFamily="34" charset="0"/>
                <a:ea typeface="Calibri" panose="020F0502020204030204" pitchFamily="34" charset="0"/>
                <a:cs typeface="Arial" panose="020B0604020202020204" pitchFamily="34" charset="0"/>
              </a:rPr>
              <a:t>Psalm 119:97</a:t>
            </a:r>
            <a:endParaRPr lang="en-US" sz="4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68126189"/>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01967F-8CC2-6CD5-60B5-6E20812E17E2}"/>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6106387B-4DA5-55DD-324F-95FEC8ADE93C}"/>
              </a:ext>
            </a:extLst>
          </p:cNvPr>
          <p:cNvSpPr txBox="1">
            <a:spLocks noChangeArrowheads="1"/>
          </p:cNvSpPr>
          <p:nvPr/>
        </p:nvSpPr>
        <p:spPr bwMode="auto">
          <a:xfrm>
            <a:off x="158496" y="898767"/>
            <a:ext cx="11805602"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sz="3600" i="0" dirty="0">
                <a:solidFill>
                  <a:schemeClr val="tx1"/>
                </a:solidFill>
                <a:latin typeface="Arial" panose="020B0604020202020204" pitchFamily="34" charset="0"/>
              </a:rPr>
              <a:t>The findings discovered (7:21-23)</a:t>
            </a:r>
          </a:p>
          <a:p>
            <a:pPr lvl="0"/>
            <a:endParaRPr lang="en-US" sz="3600" i="0" dirty="0">
              <a:solidFill>
                <a:schemeClr val="tx1"/>
              </a:solidFill>
              <a:latin typeface="Arial" panose="020B0604020202020204" pitchFamily="34" charset="0"/>
            </a:endParaRPr>
          </a:p>
          <a:p>
            <a:pPr marL="742950" lvl="0" indent="-742950">
              <a:buAutoNum type="alphaUcPeriod"/>
            </a:pPr>
            <a:r>
              <a:rPr lang="en-US" sz="3600" b="0" i="0" dirty="0">
                <a:solidFill>
                  <a:schemeClr val="tx1"/>
                </a:solidFill>
                <a:latin typeface="Arial" panose="020B0604020202020204" pitchFamily="34" charset="0"/>
              </a:rPr>
              <a:t>The law/principle of evil (21)</a:t>
            </a:r>
          </a:p>
          <a:p>
            <a:pPr marL="742950" lvl="0" indent="-742950">
              <a:buAutoNum type="alphaUcPeriod"/>
            </a:pPr>
            <a:r>
              <a:rPr lang="en-US" sz="3600" b="0" i="0" dirty="0">
                <a:solidFill>
                  <a:schemeClr val="tx1"/>
                </a:solidFill>
                <a:latin typeface="Arial" panose="020B0604020202020204" pitchFamily="34" charset="0"/>
              </a:rPr>
              <a:t>The law/principle of God (22)</a:t>
            </a:r>
          </a:p>
          <a:p>
            <a:pPr marL="742950" lvl="0" indent="-742950">
              <a:buAutoNum type="alphaUcPeriod"/>
            </a:pPr>
            <a:r>
              <a:rPr lang="en-US" sz="3600" b="0" i="0" dirty="0">
                <a:solidFill>
                  <a:schemeClr val="tx1"/>
                </a:solidFill>
                <a:latin typeface="Arial" panose="020B0604020202020204" pitchFamily="34" charset="0"/>
              </a:rPr>
              <a:t>The law/principle of the mind (23)</a:t>
            </a:r>
          </a:p>
        </p:txBody>
      </p:sp>
      <p:sp>
        <p:nvSpPr>
          <p:cNvPr id="6" name="TextBox 5">
            <a:extLst>
              <a:ext uri="{FF2B5EF4-FFF2-40B4-BE49-F238E27FC236}">
                <a16:creationId xmlns:a16="http://schemas.microsoft.com/office/drawing/2014/main" id="{BDF22641-E6F0-15F2-3DA6-AE988BE07BB3}"/>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Struggle with Sin</a:t>
            </a:r>
          </a:p>
        </p:txBody>
      </p:sp>
    </p:spTree>
    <p:extLst>
      <p:ext uri="{BB962C8B-B14F-4D97-AF65-F5344CB8AC3E}">
        <p14:creationId xmlns:p14="http://schemas.microsoft.com/office/powerpoint/2010/main" val="383298995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225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FB9804-588B-DF8F-CA18-CBA85C4921AF}"/>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96FC4FDA-E29C-1E81-21CA-C05B72F46CD3}"/>
              </a:ext>
            </a:extLst>
          </p:cNvPr>
          <p:cNvSpPr txBox="1">
            <a:spLocks noChangeArrowheads="1"/>
          </p:cNvSpPr>
          <p:nvPr/>
        </p:nvSpPr>
        <p:spPr bwMode="auto">
          <a:xfrm>
            <a:off x="173038" y="971642"/>
            <a:ext cx="11805602"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What is the source of quarrels and conflicts among you? Is not the source your pleasures that wage war in your members? </a:t>
            </a:r>
            <a:endParaRPr lang="en-US" sz="4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7A722764-DDE8-E1C3-A9FA-189942575396}"/>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James 4:1</a:t>
            </a:r>
          </a:p>
        </p:txBody>
      </p:sp>
    </p:spTree>
    <p:extLst>
      <p:ext uri="{BB962C8B-B14F-4D97-AF65-F5344CB8AC3E}">
        <p14:creationId xmlns:p14="http://schemas.microsoft.com/office/powerpoint/2010/main" val="2681536451"/>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DE762F-E7B9-4ACC-53F8-FBB2A85CC676}"/>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1D8D2E39-6B2E-0151-97BE-E1DA844B0880}"/>
              </a:ext>
            </a:extLst>
          </p:cNvPr>
          <p:cNvSpPr txBox="1">
            <a:spLocks noChangeArrowheads="1"/>
          </p:cNvSpPr>
          <p:nvPr/>
        </p:nvSpPr>
        <p:spPr bwMode="auto">
          <a:xfrm>
            <a:off x="173038" y="971642"/>
            <a:ext cx="11805602"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Beloved, I urge you as aliens and strangers to abstain from fleshly lusts [sin nature influenced and induced desires] which wage war against the soul. </a:t>
            </a:r>
            <a:endParaRPr lang="en-US" sz="4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0CEFBAA0-ABBC-C163-5E1E-D27775160A15}"/>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1 Peter 2:11 (with commentary)</a:t>
            </a:r>
          </a:p>
        </p:txBody>
      </p:sp>
    </p:spTree>
    <p:extLst>
      <p:ext uri="{BB962C8B-B14F-4D97-AF65-F5344CB8AC3E}">
        <p14:creationId xmlns:p14="http://schemas.microsoft.com/office/powerpoint/2010/main" val="4022581135"/>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A70F21-A4EC-B5B4-ED44-AB007561B9C8}"/>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0DFF2335-5BA6-9194-3D84-569423A671A7}"/>
              </a:ext>
            </a:extLst>
          </p:cNvPr>
          <p:cNvSpPr txBox="1">
            <a:spLocks noChangeArrowheads="1"/>
          </p:cNvSpPr>
          <p:nvPr/>
        </p:nvSpPr>
        <p:spPr bwMode="auto">
          <a:xfrm>
            <a:off x="158496" y="898767"/>
            <a:ext cx="11805602"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sz="3600" i="0" dirty="0">
                <a:solidFill>
                  <a:schemeClr val="tx1"/>
                </a:solidFill>
                <a:latin typeface="Arial" panose="020B0604020202020204" pitchFamily="34" charset="0"/>
              </a:rPr>
              <a:t>The findings discovered (7:21-23)</a:t>
            </a:r>
          </a:p>
          <a:p>
            <a:pPr lvl="0"/>
            <a:endParaRPr lang="en-US" sz="3600" i="0" dirty="0">
              <a:solidFill>
                <a:schemeClr val="tx1"/>
              </a:solidFill>
              <a:latin typeface="Arial" panose="020B0604020202020204" pitchFamily="34" charset="0"/>
            </a:endParaRPr>
          </a:p>
          <a:p>
            <a:pPr marL="742950" lvl="0" indent="-742950">
              <a:buAutoNum type="alphaUcPeriod"/>
            </a:pPr>
            <a:r>
              <a:rPr lang="en-US" sz="3600" b="0" i="0" dirty="0">
                <a:solidFill>
                  <a:schemeClr val="tx1"/>
                </a:solidFill>
                <a:latin typeface="Arial" panose="020B0604020202020204" pitchFamily="34" charset="0"/>
              </a:rPr>
              <a:t>The law/principle of evil (21)</a:t>
            </a:r>
          </a:p>
          <a:p>
            <a:pPr marL="742950" lvl="0" indent="-742950">
              <a:buAutoNum type="alphaUcPeriod"/>
            </a:pPr>
            <a:r>
              <a:rPr lang="en-US" sz="3600" b="0" i="0" dirty="0">
                <a:solidFill>
                  <a:schemeClr val="tx1"/>
                </a:solidFill>
                <a:latin typeface="Arial" panose="020B0604020202020204" pitchFamily="34" charset="0"/>
              </a:rPr>
              <a:t>The law/principle of God (22)</a:t>
            </a:r>
          </a:p>
          <a:p>
            <a:pPr marL="742950" lvl="0" indent="-742950">
              <a:buAutoNum type="alphaUcPeriod"/>
            </a:pPr>
            <a:r>
              <a:rPr lang="en-US" sz="3600" b="0" i="0" dirty="0">
                <a:solidFill>
                  <a:schemeClr val="tx1"/>
                </a:solidFill>
                <a:latin typeface="Arial" panose="020B0604020202020204" pitchFamily="34" charset="0"/>
              </a:rPr>
              <a:t>The law/principle of the mind (23)</a:t>
            </a:r>
          </a:p>
        </p:txBody>
      </p:sp>
      <p:sp>
        <p:nvSpPr>
          <p:cNvPr id="6" name="TextBox 5">
            <a:extLst>
              <a:ext uri="{FF2B5EF4-FFF2-40B4-BE49-F238E27FC236}">
                <a16:creationId xmlns:a16="http://schemas.microsoft.com/office/drawing/2014/main" id="{922D10DD-DC84-6F35-C450-D5AAB223FE02}"/>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Struggle with Sin</a:t>
            </a:r>
          </a:p>
        </p:txBody>
      </p:sp>
    </p:spTree>
    <p:extLst>
      <p:ext uri="{BB962C8B-B14F-4D97-AF65-F5344CB8AC3E}">
        <p14:creationId xmlns:p14="http://schemas.microsoft.com/office/powerpoint/2010/main" val="350990484"/>
      </p:ext>
    </p:extLst>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FB5C91-0214-41DF-7400-97CAC45ABA5F}"/>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090968CC-3BA9-EFAB-112A-89B3BDC49CB4}"/>
              </a:ext>
            </a:extLst>
          </p:cNvPr>
          <p:cNvSpPr txBox="1">
            <a:spLocks noChangeArrowheads="1"/>
          </p:cNvSpPr>
          <p:nvPr/>
        </p:nvSpPr>
        <p:spPr bwMode="auto">
          <a:xfrm>
            <a:off x="173038" y="971642"/>
            <a:ext cx="11805602"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 See how great a love the Father has bestowed on us, that we would be called children of God; and such we are. For this reason the world does not know us, because it did not know Him. 2 Beloved, now we are children of God, and it has not appeared as yet what we will be. We know that when He appears, we will be like Him, because we will see Him just as He is. </a:t>
            </a:r>
            <a:endParaRPr lang="en-US" sz="4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A605C7F0-4D73-2383-5097-078488AE45EC}"/>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1 John 3:1-2</a:t>
            </a:r>
          </a:p>
        </p:txBody>
      </p:sp>
    </p:spTree>
    <p:extLst>
      <p:ext uri="{BB962C8B-B14F-4D97-AF65-F5344CB8AC3E}">
        <p14:creationId xmlns:p14="http://schemas.microsoft.com/office/powerpoint/2010/main" val="1154663456"/>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73038" y="745499"/>
            <a:ext cx="11805602" cy="5847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3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14 For we know that the Law is spiritual, but I am of flesh, sold into bondage to sin. 15 For what I am doing, I do not understand; for I am not practicing what I would like to do, but I am doing the very thing I hate. 16 But if I do the very thing I do not want to do, I agree with the Law, confessing that the Law is good. 17 So now, no longer am I the one doing it, but sin which dwells in me. 18 For I know that nothing good dwells in me, that is, in my flesh; for the willing is present in me, but the doing of the good is not. 19 For the good that I want, I do not do, but I practice the very evil that I do not want. 20 But if I am doing the very thing I do not want, I am no longer the one doing it, but sin which dwells in me.</a:t>
            </a:r>
            <a:endParaRPr lang="en-US" sz="34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7:14-20</a:t>
            </a:r>
          </a:p>
        </p:txBody>
      </p:sp>
    </p:spTree>
    <p:extLst>
      <p:ext uri="{BB962C8B-B14F-4D97-AF65-F5344CB8AC3E}">
        <p14:creationId xmlns:p14="http://schemas.microsoft.com/office/powerpoint/2010/main" val="1317570804"/>
      </p:ext>
    </p:extLst>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FA06E1-E210-7140-DFC9-CC78A190BCB0}"/>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DBE976B8-33D1-761A-EFE9-7D0BBE19655E}"/>
              </a:ext>
            </a:extLst>
          </p:cNvPr>
          <p:cNvSpPr txBox="1">
            <a:spLocks noChangeArrowheads="1"/>
          </p:cNvSpPr>
          <p:nvPr/>
        </p:nvSpPr>
        <p:spPr bwMode="auto">
          <a:xfrm>
            <a:off x="173038" y="971642"/>
            <a:ext cx="11805602"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Beloved, I urge you as aliens and strangers to abstain from fleshly lusts [sin nature influenced and induced desires] which wage war against the soul. </a:t>
            </a:r>
            <a:endParaRPr lang="en-US" sz="4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CD9795F2-D812-7F10-3A80-19DF48040916}"/>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1 Peter 2:11 (with commentary)</a:t>
            </a:r>
          </a:p>
        </p:txBody>
      </p:sp>
    </p:spTree>
    <p:extLst>
      <p:ext uri="{BB962C8B-B14F-4D97-AF65-F5344CB8AC3E}">
        <p14:creationId xmlns:p14="http://schemas.microsoft.com/office/powerpoint/2010/main" val="2152778152"/>
      </p:ext>
    </p:extLst>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4FF348-87E4-A47E-5ABD-404C56A2EA54}"/>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D837F138-D7FC-D5D7-825D-A5C152121A5A}"/>
              </a:ext>
            </a:extLst>
          </p:cNvPr>
          <p:cNvSpPr>
            <a:spLocks noGrp="1"/>
          </p:cNvSpPr>
          <p:nvPr>
            <p:ph type="subTitle" idx="1"/>
          </p:nvPr>
        </p:nvSpPr>
        <p:spPr>
          <a:xfrm>
            <a:off x="254000" y="4220877"/>
            <a:ext cx="11660632" cy="1947333"/>
          </a:xfrm>
        </p:spPr>
        <p:txBody>
          <a:bodyPr>
            <a:normAutofit/>
          </a:bodyPr>
          <a:lstStyle/>
          <a:p>
            <a:pPr algn="ctr"/>
            <a:r>
              <a:rPr lang="en-US" sz="3900" b="1" dirty="0">
                <a:latin typeface="Abadi" panose="020B0604020104020204" pitchFamily="34" charset="0"/>
              </a:rPr>
              <a:t>The Believer’s Struggle With Sin</a:t>
            </a:r>
            <a:endParaRPr lang="en-US" sz="3900" b="1" dirty="0">
              <a:solidFill>
                <a:schemeClr val="tx1"/>
              </a:solidFill>
              <a:latin typeface="Abadi" panose="020B0604020104020204" pitchFamily="34" charset="0"/>
            </a:endParaRPr>
          </a:p>
          <a:p>
            <a:pPr algn="ctr"/>
            <a:r>
              <a:rPr lang="en-US" sz="3600" b="1" dirty="0">
                <a:solidFill>
                  <a:schemeClr val="tx1"/>
                </a:solidFill>
                <a:latin typeface="Avenir Next LT Pro Light" panose="020B0304020202020204" pitchFamily="34" charset="0"/>
              </a:rPr>
              <a:t>Romans 7:14-25</a:t>
            </a:r>
            <a:r>
              <a:rPr lang="en-US" sz="3600" b="1" dirty="0">
                <a:latin typeface="Avenir Next LT Pro Light" panose="020B0304020202020204" pitchFamily="34" charset="0"/>
              </a:rPr>
              <a:t> (Part 3)</a:t>
            </a:r>
            <a:endParaRPr lang="en-US" sz="3600" b="1" dirty="0">
              <a:solidFill>
                <a:schemeClr val="tx1"/>
              </a:solidFill>
              <a:latin typeface="Avenir Next LT Pro Light" panose="020B0304020202020204" pitchFamily="34" charset="0"/>
            </a:endParaRPr>
          </a:p>
        </p:txBody>
      </p:sp>
      <p:sp>
        <p:nvSpPr>
          <p:cNvPr id="4" name="TextBox 3">
            <a:extLst>
              <a:ext uri="{FF2B5EF4-FFF2-40B4-BE49-F238E27FC236}">
                <a16:creationId xmlns:a16="http://schemas.microsoft.com/office/drawing/2014/main" id="{EF53806D-34E9-BBB3-ED83-A0C082DCB352}"/>
              </a:ext>
            </a:extLst>
          </p:cNvPr>
          <p:cNvSpPr txBox="1"/>
          <p:nvPr/>
        </p:nvSpPr>
        <p:spPr>
          <a:xfrm>
            <a:off x="7452360" y="6219706"/>
            <a:ext cx="4462272" cy="369332"/>
          </a:xfrm>
          <a:prstGeom prst="rect">
            <a:avLst/>
          </a:prstGeom>
          <a:noFill/>
        </p:spPr>
        <p:txBody>
          <a:bodyPr wrap="square" rtlCol="0">
            <a:spAutoFit/>
          </a:bodyPr>
          <a:lstStyle/>
          <a:p>
            <a:pPr algn="r"/>
            <a:r>
              <a:rPr lang="en-US" dirty="0">
                <a:latin typeface="Avenir Next LT Pro Light" panose="020B0304020202020204" pitchFamily="34" charset="0"/>
              </a:rPr>
              <a:t> Sunday, March 2, 2025</a:t>
            </a:r>
          </a:p>
        </p:txBody>
      </p:sp>
      <p:pic>
        <p:nvPicPr>
          <p:cNvPr id="5" name="Picture 4" descr="A close up of a book cover&#10;&#10;Description automatically generated">
            <a:extLst>
              <a:ext uri="{FF2B5EF4-FFF2-40B4-BE49-F238E27FC236}">
                <a16:creationId xmlns:a16="http://schemas.microsoft.com/office/drawing/2014/main" id="{83FDF003-1917-C171-26C5-B5D195CC3DF7}"/>
              </a:ext>
            </a:extLst>
          </p:cNvPr>
          <p:cNvPicPr>
            <a:picLocks noChangeAspect="1"/>
          </p:cNvPicPr>
          <p:nvPr/>
        </p:nvPicPr>
        <p:blipFill>
          <a:blip r:embed="rId2"/>
          <a:stretch>
            <a:fillRect/>
          </a:stretch>
        </p:blipFill>
        <p:spPr>
          <a:xfrm>
            <a:off x="254000" y="206375"/>
            <a:ext cx="11684000" cy="3683000"/>
          </a:xfrm>
          <a:prstGeom prst="rect">
            <a:avLst/>
          </a:prstGeom>
        </p:spPr>
      </p:pic>
    </p:spTree>
    <p:extLst>
      <p:ext uri="{BB962C8B-B14F-4D97-AF65-F5344CB8AC3E}">
        <p14:creationId xmlns:p14="http://schemas.microsoft.com/office/powerpoint/2010/main" val="1228485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00EE01-B539-583F-F389-8152CC60A682}"/>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B45A60E8-4064-C8B7-E581-728940FE047F}"/>
              </a:ext>
            </a:extLst>
          </p:cNvPr>
          <p:cNvSpPr txBox="1">
            <a:spLocks noChangeArrowheads="1"/>
          </p:cNvSpPr>
          <p:nvPr/>
        </p:nvSpPr>
        <p:spPr bwMode="auto">
          <a:xfrm>
            <a:off x="173038" y="745499"/>
            <a:ext cx="11805602" cy="4801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3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21 I find then the principle that evil is present in me, the one who wants to do good. 22 For I joyfully concur with the law of God in the inner man, 23 but I see a different law in the members of my body, waging war against the law of my mind and making me a prisoner of the law of sin which is in my members. 24 Wretched man that I am! Who will set me free from the body of this death? 25 Thanks be to God through Jesus Christ our Lord! So then, on the one hand I myself with my mind am serving the law of God, but on the other, with my flesh the law of sin.</a:t>
            </a:r>
            <a:endParaRPr lang="en-US" sz="3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739C2012-254C-7FF4-6941-B0AC77C5F43C}"/>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7:21-25</a:t>
            </a:r>
          </a:p>
        </p:txBody>
      </p:sp>
    </p:spTree>
    <p:extLst>
      <p:ext uri="{BB962C8B-B14F-4D97-AF65-F5344CB8AC3E}">
        <p14:creationId xmlns:p14="http://schemas.microsoft.com/office/powerpoint/2010/main" val="3043519721"/>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CE51EA-C081-4D09-8C3D-C6ADA5FC0A1C}"/>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25CA2E5E-BFBE-EDA5-7465-A6B96BEA67EA}"/>
              </a:ext>
            </a:extLst>
          </p:cNvPr>
          <p:cNvSpPr txBox="1">
            <a:spLocks noChangeArrowheads="1"/>
          </p:cNvSpPr>
          <p:nvPr/>
        </p:nvSpPr>
        <p:spPr bwMode="auto">
          <a:xfrm>
            <a:off x="173038" y="745499"/>
            <a:ext cx="11805602"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26 Moreover, I [the LORD] will give you a new heart and put a new spirit within you; and I will remove the heart of stone from your flesh and give you a heart of flesh. 27 I will put My Spirit within you and cause you to walk in My statutes, and you will be careful to observe My ordinances. </a:t>
            </a:r>
            <a:endParaRPr lang="en-US" sz="4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6E834CB9-BF6D-446B-8922-AEB1A589E859}"/>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Ezekiel 36:26-27</a:t>
            </a:r>
          </a:p>
        </p:txBody>
      </p:sp>
    </p:spTree>
    <p:extLst>
      <p:ext uri="{BB962C8B-B14F-4D97-AF65-F5344CB8AC3E}">
        <p14:creationId xmlns:p14="http://schemas.microsoft.com/office/powerpoint/2010/main" val="1423776664"/>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8E33E2-46B5-0541-52ED-20BEC909BE2B}"/>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7FBC18CE-7B50-4A13-68EF-255A0EF17290}"/>
              </a:ext>
            </a:extLst>
          </p:cNvPr>
          <p:cNvSpPr txBox="1">
            <a:spLocks noChangeArrowheads="1"/>
          </p:cNvSpPr>
          <p:nvPr/>
        </p:nvSpPr>
        <p:spPr bwMode="auto">
          <a:xfrm>
            <a:off x="173038" y="745499"/>
            <a:ext cx="11805602"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Therefore if anyone is in Christ, he is a new creature; the old things passed away; behold, new things have come. </a:t>
            </a:r>
            <a:endParaRPr lang="en-US" sz="4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B376A15D-A730-43CF-DE33-C8806A2F4B15}"/>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2 Corinthians 5:17</a:t>
            </a:r>
          </a:p>
        </p:txBody>
      </p:sp>
    </p:spTree>
    <p:extLst>
      <p:ext uri="{BB962C8B-B14F-4D97-AF65-F5344CB8AC3E}">
        <p14:creationId xmlns:p14="http://schemas.microsoft.com/office/powerpoint/2010/main" val="2089612937"/>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D7C9D3-0764-5FEA-AAF8-3E9D671B4251}"/>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1336B71A-CEB8-FC56-ADF4-C4264483B32D}"/>
              </a:ext>
            </a:extLst>
          </p:cNvPr>
          <p:cNvSpPr txBox="1">
            <a:spLocks noChangeArrowheads="1"/>
          </p:cNvSpPr>
          <p:nvPr/>
        </p:nvSpPr>
        <p:spPr bwMode="auto">
          <a:xfrm>
            <a:off x="173038" y="971642"/>
            <a:ext cx="11805602" cy="2800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marR="0" lvl="0" indent="-857250" algn="just">
              <a:buFont typeface="+mj-lt"/>
              <a:buAutoNum type="romanUcPeriod"/>
            </a:pPr>
            <a:r>
              <a:rPr lang="en-US" sz="44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The facts declared (7:14)</a:t>
            </a:r>
          </a:p>
          <a:p>
            <a:pPr marL="857250" marR="0" lvl="0" indent="-857250" algn="just">
              <a:buFont typeface="+mj-lt"/>
              <a:buAutoNum type="romanUcPeriod"/>
            </a:pPr>
            <a:r>
              <a:rPr lang="en-US" sz="44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The failures disclosed (7:15-20)</a:t>
            </a:r>
          </a:p>
          <a:p>
            <a:pPr marL="857250" marR="0" lvl="0" indent="-857250" algn="just">
              <a:buFont typeface="+mj-lt"/>
              <a:buAutoNum type="romanUcPeriod"/>
            </a:pPr>
            <a:r>
              <a:rPr lang="en-US" sz="44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The findings discovered (7:21-23)</a:t>
            </a:r>
          </a:p>
          <a:p>
            <a:pPr marL="857250" marR="0" lvl="0" indent="-857250" algn="just">
              <a:buFont typeface="+mj-lt"/>
              <a:buAutoNum type="romanUcPeriod"/>
            </a:pPr>
            <a:r>
              <a:rPr lang="en-US" sz="44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The faith demonstrated (7:24-25)</a:t>
            </a:r>
            <a:endParaRPr lang="en-US" sz="4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643B539A-B2A2-E9D2-B96F-041AA28488B4}"/>
              </a:ext>
            </a:extLst>
          </p:cNvPr>
          <p:cNvSpPr txBox="1"/>
          <p:nvPr/>
        </p:nvSpPr>
        <p:spPr>
          <a:xfrm>
            <a:off x="340615" y="190881"/>
            <a:ext cx="11692889" cy="707886"/>
          </a:xfrm>
          <a:prstGeom prst="rect">
            <a:avLst/>
          </a:prstGeom>
          <a:noFill/>
        </p:spPr>
        <p:txBody>
          <a:bodyPr wrap="square" rtlCol="0">
            <a:spAutoFit/>
          </a:bodyPr>
          <a:lstStyle/>
          <a:p>
            <a:pPr marL="0" marR="0" algn="ctr"/>
            <a:r>
              <a:rPr lang="en-US" sz="4000" dirty="0">
                <a:latin typeface="Arial" panose="020B0604020202020204" pitchFamily="34" charset="0"/>
                <a:ea typeface="Calibri" panose="020F0502020204030204" pitchFamily="34" charset="0"/>
                <a:cs typeface="Arial" panose="020B0604020202020204" pitchFamily="34" charset="0"/>
              </a:rPr>
              <a:t>Romans 7:14-25 Outline</a:t>
            </a:r>
            <a:endParaRPr lang="en-US" sz="4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30840445"/>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0E4461-6950-74AC-3FBB-7EA90A8A41E2}"/>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0F8C5599-D228-F850-C7DE-724F1697C69E}"/>
              </a:ext>
            </a:extLst>
          </p:cNvPr>
          <p:cNvSpPr txBox="1">
            <a:spLocks noChangeArrowheads="1"/>
          </p:cNvSpPr>
          <p:nvPr/>
        </p:nvSpPr>
        <p:spPr bwMode="auto">
          <a:xfrm>
            <a:off x="173038" y="745499"/>
            <a:ext cx="11805602"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6 For the mind set on the flesh is death, but the mind set on the Spirit is life and peace, 7 because the mind set on the flesh is hostile toward God; for it does not subject itself to the law of God, for it is not even able to do so, 8 and those who are in the flesh cannot please God. </a:t>
            </a:r>
            <a:endParaRPr lang="en-US" sz="4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1B0BFC81-5A36-A81C-FDFC-605CEB2ADBA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8:6-8</a:t>
            </a:r>
          </a:p>
        </p:txBody>
      </p:sp>
    </p:spTree>
    <p:extLst>
      <p:ext uri="{BB962C8B-B14F-4D97-AF65-F5344CB8AC3E}">
        <p14:creationId xmlns:p14="http://schemas.microsoft.com/office/powerpoint/2010/main" val="2542300088"/>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A351C4-626D-E9B2-08A5-6EE4AD2F0EE3}"/>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6348F1C6-D286-37F8-1DB8-255216C4F82E}"/>
              </a:ext>
            </a:extLst>
          </p:cNvPr>
          <p:cNvSpPr txBox="1">
            <a:spLocks noChangeArrowheads="1"/>
          </p:cNvSpPr>
          <p:nvPr/>
        </p:nvSpPr>
        <p:spPr bwMode="auto">
          <a:xfrm>
            <a:off x="173038" y="971642"/>
            <a:ext cx="11805602"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For I know that nothing good dwells in me, that is, in my flesh [that is hostile to God, insubordinate to God and incapable of pleasing God]; for the willing is present in me [the new spirit, new heart, new nature], but the doing of the good is not [the flesh/sin nature is incapable]. </a:t>
            </a:r>
            <a:endParaRPr lang="en-US" sz="4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A0B522ED-79B3-4412-F4C2-7BC1A2815CA9}"/>
              </a:ext>
            </a:extLst>
          </p:cNvPr>
          <p:cNvSpPr txBox="1"/>
          <p:nvPr/>
        </p:nvSpPr>
        <p:spPr>
          <a:xfrm>
            <a:off x="340615" y="190881"/>
            <a:ext cx="11692889" cy="707886"/>
          </a:xfrm>
          <a:prstGeom prst="rect">
            <a:avLst/>
          </a:prstGeom>
          <a:noFill/>
        </p:spPr>
        <p:txBody>
          <a:bodyPr wrap="square" rtlCol="0">
            <a:spAutoFit/>
          </a:bodyPr>
          <a:lstStyle/>
          <a:p>
            <a:pPr marL="0" marR="0" algn="ctr"/>
            <a:r>
              <a:rPr lang="en-US" sz="40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Romans 7:18 (with commentary)</a:t>
            </a:r>
          </a:p>
        </p:txBody>
      </p:sp>
    </p:spTree>
    <p:extLst>
      <p:ext uri="{BB962C8B-B14F-4D97-AF65-F5344CB8AC3E}">
        <p14:creationId xmlns:p14="http://schemas.microsoft.com/office/powerpoint/2010/main" val="2863407350"/>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1B8C8E-454C-ACC1-B6E9-2B84907D2199}"/>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BB6B93C3-77D3-564A-AB55-7A6A8F27E728}"/>
              </a:ext>
            </a:extLst>
          </p:cNvPr>
          <p:cNvSpPr txBox="1">
            <a:spLocks noChangeArrowheads="1"/>
          </p:cNvSpPr>
          <p:nvPr/>
        </p:nvSpPr>
        <p:spPr bwMode="auto">
          <a:xfrm>
            <a:off x="158496" y="898767"/>
            <a:ext cx="11805602"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sz="3600" i="0" dirty="0">
                <a:solidFill>
                  <a:schemeClr val="tx1"/>
                </a:solidFill>
                <a:latin typeface="Arial" panose="020B0604020202020204" pitchFamily="34" charset="0"/>
              </a:rPr>
              <a:t>The findings discovered (7:21-23)</a:t>
            </a:r>
          </a:p>
          <a:p>
            <a:pPr lvl="0"/>
            <a:endParaRPr lang="en-US" sz="3600" i="0" dirty="0">
              <a:solidFill>
                <a:schemeClr val="tx1"/>
              </a:solidFill>
              <a:latin typeface="Arial" panose="020B0604020202020204" pitchFamily="34" charset="0"/>
            </a:endParaRPr>
          </a:p>
          <a:p>
            <a:pPr marL="742950" lvl="0" indent="-742950">
              <a:buAutoNum type="alphaUcPeriod"/>
            </a:pPr>
            <a:r>
              <a:rPr lang="en-US" sz="3600" b="0" i="0" dirty="0">
                <a:solidFill>
                  <a:schemeClr val="tx1"/>
                </a:solidFill>
                <a:latin typeface="Arial" panose="020B0604020202020204" pitchFamily="34" charset="0"/>
              </a:rPr>
              <a:t>The law/principle of evil (21)</a:t>
            </a:r>
          </a:p>
          <a:p>
            <a:pPr marL="742950" lvl="0" indent="-742950">
              <a:buAutoNum type="alphaUcPeriod"/>
            </a:pPr>
            <a:r>
              <a:rPr lang="en-US" sz="3600" b="0" i="0" dirty="0">
                <a:solidFill>
                  <a:schemeClr val="tx1"/>
                </a:solidFill>
                <a:latin typeface="Arial" panose="020B0604020202020204" pitchFamily="34" charset="0"/>
              </a:rPr>
              <a:t>The law/principle of God (22)</a:t>
            </a:r>
          </a:p>
        </p:txBody>
      </p:sp>
      <p:sp>
        <p:nvSpPr>
          <p:cNvPr id="6" name="TextBox 5">
            <a:extLst>
              <a:ext uri="{FF2B5EF4-FFF2-40B4-BE49-F238E27FC236}">
                <a16:creationId xmlns:a16="http://schemas.microsoft.com/office/drawing/2014/main" id="{17B52AA5-3B14-F99C-0DD0-E4BB4A41B4BB}"/>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Struggle with Sin</a:t>
            </a:r>
          </a:p>
        </p:txBody>
      </p:sp>
    </p:spTree>
    <p:extLst>
      <p:ext uri="{BB962C8B-B14F-4D97-AF65-F5344CB8AC3E}">
        <p14:creationId xmlns:p14="http://schemas.microsoft.com/office/powerpoint/2010/main" val="9306866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25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25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742332"/>
      </a:dk2>
      <a:lt2>
        <a:srgbClr val="EE91A0"/>
      </a:lt2>
      <a:accent1>
        <a:srgbClr val="E03754"/>
      </a:accent1>
      <a:accent2>
        <a:srgbClr val="E86C2E"/>
      </a:accent2>
      <a:accent3>
        <a:srgbClr val="DAB250"/>
      </a:accent3>
      <a:accent4>
        <a:srgbClr val="60C4AA"/>
      </a:accent4>
      <a:accent5>
        <a:srgbClr val="51A9DB"/>
      </a:accent5>
      <a:accent6>
        <a:srgbClr val="976AC9"/>
      </a:accent6>
      <a:hlink>
        <a:srgbClr val="D5445E"/>
      </a:hlink>
      <a:folHlink>
        <a:srgbClr val="E17C8E"/>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6B2E858E-683F-40D9-B4CB-284D097F3AC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Damask</Template>
  <TotalTime>4800</TotalTime>
  <Words>1290</Words>
  <Application>Microsoft Office PowerPoint</Application>
  <PresentationFormat>Widescreen</PresentationFormat>
  <Paragraphs>59</Paragraphs>
  <Slides>21</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21</vt:i4>
      </vt:variant>
    </vt:vector>
  </HeadingPairs>
  <TitlesOfParts>
    <vt:vector size="30" baseType="lpstr">
      <vt:lpstr>Abadi</vt:lpstr>
      <vt:lpstr>Aptos</vt:lpstr>
      <vt:lpstr>Arial</vt:lpstr>
      <vt:lpstr>Avenir Next LT Pro Light</vt:lpstr>
      <vt:lpstr>Bookman Old Style</vt:lpstr>
      <vt:lpstr>Calibri</vt:lpstr>
      <vt:lpstr>Rockwell</vt:lpstr>
      <vt:lpstr>Times New Roman</vt:lpstr>
      <vt:lpstr>Damask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Resolved to be a servant-driven church</dc:title>
  <dc:creator>Ed</dc:creator>
  <cp:lastModifiedBy>Ed Godfrey</cp:lastModifiedBy>
  <cp:revision>47</cp:revision>
  <dcterms:created xsi:type="dcterms:W3CDTF">2022-12-30T16:15:56Z</dcterms:created>
  <dcterms:modified xsi:type="dcterms:W3CDTF">2025-03-01T19:18:21Z</dcterms:modified>
</cp:coreProperties>
</file>